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47" r:id="rId2"/>
    <p:sldId id="348" r:id="rId3"/>
    <p:sldId id="349" r:id="rId4"/>
  </p:sldIdLst>
  <p:sldSz cx="12192000" cy="6858000"/>
  <p:notesSz cx="6858000" cy="9144000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A27782-F0D9-4238-8E36-CBE8C913E5CF}" v="37" dt="2022-08-22T19:51:52.3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537" autoAdjust="0"/>
    <p:restoredTop sz="94632" autoAdjust="0"/>
  </p:normalViewPr>
  <p:slideViewPr>
    <p:cSldViewPr>
      <p:cViewPr varScale="1">
        <p:scale>
          <a:sx n="106" d="100"/>
          <a:sy n="106" d="100"/>
        </p:scale>
        <p:origin x="588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rje Simonsen" userId="05af993f-9b4f-4753-a3cb-bec4cb8f7c30" providerId="ADAL" clId="{13A27782-F0D9-4238-8E36-CBE8C913E5CF}"/>
    <pc:docChg chg="addSld delSld modSld">
      <pc:chgData name="Terje Simonsen" userId="05af993f-9b4f-4753-a3cb-bec4cb8f7c30" providerId="ADAL" clId="{13A27782-F0D9-4238-8E36-CBE8C913E5CF}" dt="2022-08-22T19:51:52.347" v="363" actId="1036"/>
      <pc:docMkLst>
        <pc:docMk/>
      </pc:docMkLst>
      <pc:sldChg chg="addSp modSp mod">
        <pc:chgData name="Terje Simonsen" userId="05af993f-9b4f-4753-a3cb-bec4cb8f7c30" providerId="ADAL" clId="{13A27782-F0D9-4238-8E36-CBE8C913E5CF}" dt="2022-08-22T19:51:52.347" v="363" actId="1036"/>
        <pc:sldMkLst>
          <pc:docMk/>
          <pc:sldMk cId="0" sldId="347"/>
        </pc:sldMkLst>
        <pc:spChg chg="add mod">
          <ac:chgData name="Terje Simonsen" userId="05af993f-9b4f-4753-a3cb-bec4cb8f7c30" providerId="ADAL" clId="{13A27782-F0D9-4238-8E36-CBE8C913E5CF}" dt="2022-08-22T19:51:49.271" v="358" actId="1076"/>
          <ac:spMkLst>
            <pc:docMk/>
            <pc:sldMk cId="0" sldId="347"/>
            <ac:spMk id="2" creationId="{25936766-4CE4-A47F-A556-364F82F76A38}"/>
          </ac:spMkLst>
        </pc:spChg>
        <pc:spChg chg="mod">
          <ac:chgData name="Terje Simonsen" userId="05af993f-9b4f-4753-a3cb-bec4cb8f7c30" providerId="ADAL" clId="{13A27782-F0D9-4238-8E36-CBE8C913E5CF}" dt="2022-08-22T19:51:52.347" v="363" actId="1036"/>
          <ac:spMkLst>
            <pc:docMk/>
            <pc:sldMk cId="0" sldId="347"/>
            <ac:spMk id="5" creationId="{940FFB7A-D766-E944-BD9D-8837A62EBDC5}"/>
          </ac:spMkLst>
        </pc:spChg>
        <pc:spChg chg="mod">
          <ac:chgData name="Terje Simonsen" userId="05af993f-9b4f-4753-a3cb-bec4cb8f7c30" providerId="ADAL" clId="{13A27782-F0D9-4238-8E36-CBE8C913E5CF}" dt="2022-08-22T19:50:27.944" v="307" actId="14100"/>
          <ac:spMkLst>
            <pc:docMk/>
            <pc:sldMk cId="0" sldId="347"/>
            <ac:spMk id="74754" creationId="{7B0BF9DF-538D-EE47-8338-1CD214493473}"/>
          </ac:spMkLst>
        </pc:spChg>
      </pc:sldChg>
      <pc:sldChg chg="addSp delSp modSp add del mod">
        <pc:chgData name="Terje Simonsen" userId="05af993f-9b4f-4753-a3cb-bec4cb8f7c30" providerId="ADAL" clId="{13A27782-F0D9-4238-8E36-CBE8C913E5CF}" dt="2022-08-22T19:48:28.439" v="282" actId="20577"/>
        <pc:sldMkLst>
          <pc:docMk/>
          <pc:sldMk cId="2769450259" sldId="348"/>
        </pc:sldMkLst>
        <pc:spChg chg="add del mod">
          <ac:chgData name="Terje Simonsen" userId="05af993f-9b4f-4753-a3cb-bec4cb8f7c30" providerId="ADAL" clId="{13A27782-F0D9-4238-8E36-CBE8C913E5CF}" dt="2022-08-22T19:48:28.439" v="282" actId="20577"/>
          <ac:spMkLst>
            <pc:docMk/>
            <pc:sldMk cId="2769450259" sldId="348"/>
            <ac:spMk id="5" creationId="{940FFB7A-D766-E944-BD9D-8837A62EBDC5}"/>
          </ac:spMkLst>
        </pc:spChg>
        <pc:spChg chg="del">
          <ac:chgData name="Terje Simonsen" userId="05af993f-9b4f-4753-a3cb-bec4cb8f7c30" providerId="ADAL" clId="{13A27782-F0D9-4238-8E36-CBE8C913E5CF}" dt="2022-08-22T19:47:21.788" v="260" actId="478"/>
          <ac:spMkLst>
            <pc:docMk/>
            <pc:sldMk cId="2769450259" sldId="348"/>
            <ac:spMk id="74754" creationId="{7B0BF9DF-538D-EE47-8338-1CD214493473}"/>
          </ac:spMkLst>
        </pc:spChg>
      </pc:sldChg>
      <pc:sldChg chg="addSp delSp modSp add del mod">
        <pc:chgData name="Terje Simonsen" userId="05af993f-9b4f-4753-a3cb-bec4cb8f7c30" providerId="ADAL" clId="{13A27782-F0D9-4238-8E36-CBE8C913E5CF}" dt="2022-08-22T19:50:09.141" v="306" actId="20577"/>
        <pc:sldMkLst>
          <pc:docMk/>
          <pc:sldMk cId="531294662" sldId="349"/>
        </pc:sldMkLst>
        <pc:spChg chg="add del mod">
          <ac:chgData name="Terje Simonsen" userId="05af993f-9b4f-4753-a3cb-bec4cb8f7c30" providerId="ADAL" clId="{13A27782-F0D9-4238-8E36-CBE8C913E5CF}" dt="2022-08-22T19:50:09.141" v="306" actId="20577"/>
          <ac:spMkLst>
            <pc:docMk/>
            <pc:sldMk cId="531294662" sldId="349"/>
            <ac:spMk id="5" creationId="{940FFB7A-D766-E944-BD9D-8837A62EBDC5}"/>
          </ac:spMkLst>
        </pc:spChg>
        <pc:spChg chg="del">
          <ac:chgData name="Terje Simonsen" userId="05af993f-9b4f-4753-a3cb-bec4cb8f7c30" providerId="ADAL" clId="{13A27782-F0D9-4238-8E36-CBE8C913E5CF}" dt="2022-08-22T19:48:44.708" v="285" actId="478"/>
          <ac:spMkLst>
            <pc:docMk/>
            <pc:sldMk cId="531294662" sldId="349"/>
            <ac:spMk id="74754" creationId="{7B0BF9DF-538D-EE47-8338-1CD214493473}"/>
          </ac:spMkLst>
        </pc:spChg>
      </pc:sldChg>
      <pc:sldChg chg="del">
        <pc:chgData name="Terje Simonsen" userId="05af993f-9b4f-4753-a3cb-bec4cb8f7c30" providerId="ADAL" clId="{13A27782-F0D9-4238-8E36-CBE8C913E5CF}" dt="2022-08-22T19:47:04.112" v="255" actId="2696"/>
        <pc:sldMkLst>
          <pc:docMk/>
          <pc:sldMk cId="1731336659" sldId="35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>
            <a:extLst>
              <a:ext uri="{FF2B5EF4-FFF2-40B4-BE49-F238E27FC236}">
                <a16:creationId xmlns:a16="http://schemas.microsoft.com/office/drawing/2014/main" id="{76AAFA7C-83A0-0E41-BDD7-8CC59100810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3ABA8BE1-07B0-3242-8936-E4D523B5892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DD092873-DE9D-4049-B684-0684E4E99062}" type="datetimeFigureOut">
              <a:rPr lang="nb-NO"/>
              <a:pPr>
                <a:defRPr/>
              </a:pPr>
              <a:t>22.08.2022</a:t>
            </a:fld>
            <a:endParaRPr lang="nb-NO"/>
          </a:p>
        </p:txBody>
      </p:sp>
      <p:sp>
        <p:nvSpPr>
          <p:cNvPr id="4" name="Plassholder for lysbilde 3">
            <a:extLst>
              <a:ext uri="{FF2B5EF4-FFF2-40B4-BE49-F238E27FC236}">
                <a16:creationId xmlns:a16="http://schemas.microsoft.com/office/drawing/2014/main" id="{915B5EB0-7A58-AA4B-B314-8C7CBA2B6D2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b-NO" noProof="0"/>
          </a:p>
        </p:txBody>
      </p:sp>
      <p:sp>
        <p:nvSpPr>
          <p:cNvPr id="5" name="Plassholder for notater 4">
            <a:extLst>
              <a:ext uri="{FF2B5EF4-FFF2-40B4-BE49-F238E27FC236}">
                <a16:creationId xmlns:a16="http://schemas.microsoft.com/office/drawing/2014/main" id="{72CD6135-A478-0C4F-B84D-7838A26D7B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noProof="0"/>
              <a:t>Klikk for å redigere tekststiler i malen</a:t>
            </a:r>
          </a:p>
          <a:p>
            <a:pPr lvl="1"/>
            <a:r>
              <a:rPr lang="nb-NO" noProof="0"/>
              <a:t>Andre nivå</a:t>
            </a:r>
          </a:p>
          <a:p>
            <a:pPr lvl="2"/>
            <a:r>
              <a:rPr lang="nb-NO" noProof="0"/>
              <a:t>Tredje nivå</a:t>
            </a:r>
          </a:p>
          <a:p>
            <a:pPr lvl="3"/>
            <a:r>
              <a:rPr lang="nb-NO" noProof="0"/>
              <a:t>Fjerde nivå</a:t>
            </a:r>
          </a:p>
          <a:p>
            <a:pPr lvl="4"/>
            <a:r>
              <a:rPr lang="nb-NO" noProof="0"/>
              <a:t>Femte nivå</a:t>
            </a:r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96F2E727-0F37-D440-A42E-2E4B2C5C501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D3F36010-469B-2743-8309-7887BA87E46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3738B0B-1A7B-AB49-BA84-C640BAD5C351}" type="slidenum">
              <a:rPr lang="nb-NO" altLang="nb-NO"/>
              <a:pPr/>
              <a:t>‹#›</a:t>
            </a:fld>
            <a:endParaRPr lang="nb-NO" alt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C021C35-617D-7F40-9F6E-DC3711709B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E5A3C16-87A6-0D49-AB30-C519D796D6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397D3A4-48E9-A84F-9639-CCBB1B912A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E8A270-CE26-7345-8D60-54BDD9A22664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2682328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9934A7F-2396-A144-A242-6404DE1D2AF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CD6E9CF-2686-0441-A69A-594627ED87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756E68E-EE96-5749-AA03-686D151A1C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9BDA4B-3006-5E4C-A960-4298878E6B21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070488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01D6503-B3E7-DE4B-B50C-6E56C5C6736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40FCF96-F353-3046-A167-E5516AEC90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2C35CAA-EDF4-6F4D-8F0A-11B743CF71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E6D2EE-7C69-3A46-AFBF-C4C5C6FCD432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2835789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3FA54D4-A14C-8C46-ABDF-525B447887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4E3B8E9-708B-AD4E-9C6D-18214943A6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3716D86-CA8F-204A-9B2A-088BD4DD5A2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CFB0F5-FA58-0240-8CA7-1DCFA2AEB606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56788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39CD779-5FB5-4B46-A8C1-CB03B3FBCA5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CB2035F-4479-EC4B-9E40-3BEDBAB53B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A289005-16C2-3548-A8BA-4784AEF2B2F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D1BE00-EA09-C747-9886-74703606566F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261600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8CA73E6-5298-4C47-9A2A-DBA71AFA73D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EB6CC0C-5598-5246-9CF6-EC74749AE9E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F0B61AD-7C40-DF4C-BB0D-882FA7F84F1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67757F-7D59-D64C-8AE8-A310B29563C1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3135169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FEB58D6-5C92-BE4A-AF4A-D4B7BA57DD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8445F5F8-97EA-1647-BC66-51C2D1C0FB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E7B9BC5-9764-5E4E-AC1C-49305BBF83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CF6FC9-2509-F844-B658-12280363CD17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3061181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337BDCE-A5A0-DD4E-91B7-C4104C3567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39A12DE-6E36-0F4A-BBA4-51099A8C0B1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65F9AB4-3E8D-4849-8D77-184DA7EBAC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F110C3-CDC4-7547-A954-B9F2DEA9AF41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3978514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5282C09-0A62-EE45-A207-563B3F48767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4BAC358-1D1D-3143-8723-CA3A2EC18E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4CC2AF6-C6A8-1840-AD5F-809BAD79B7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A9686D-4D16-724A-90D8-A569F0FC51D9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3182203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D38EC28-52B5-F643-8C4A-C53ADA1150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676F03E-CC0D-8647-8C02-A755707B38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C92C527-80D3-4F4B-A6CB-7C0D5FF69D8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0F0482-99CD-3743-A539-9D0E42DED749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447734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4C94B9A-90F5-1A46-8F6C-CFC5BF3AA6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3773C77-B997-B64C-9C77-19514A19CF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CD115EC-2F41-E341-81A4-2C74440130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270888-A732-9145-A8B4-1E2E35B1098F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2227274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C2442C6-C29D-F845-9393-8781C164B3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/>
              <a:t>Klikk for å redigere tittelstil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420C8DE-10B1-604D-94CE-C88BE4BCB3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/>
              <a:t>Klikk for å redigere tekststiler i malen</a:t>
            </a:r>
          </a:p>
          <a:p>
            <a:pPr lvl="1"/>
            <a:r>
              <a:rPr lang="nb-NO" altLang="nb-NO"/>
              <a:t>Andre nivå</a:t>
            </a:r>
          </a:p>
          <a:p>
            <a:pPr lvl="2"/>
            <a:r>
              <a:rPr lang="nb-NO" altLang="nb-NO"/>
              <a:t>Tredje nivå</a:t>
            </a:r>
          </a:p>
          <a:p>
            <a:pPr lvl="3"/>
            <a:r>
              <a:rPr lang="nb-NO" altLang="nb-NO"/>
              <a:t>Fjerde nivå</a:t>
            </a:r>
          </a:p>
          <a:p>
            <a:pPr lvl="4"/>
            <a:r>
              <a:rPr lang="nb-NO" altLang="nb-NO"/>
              <a:t>Femte nivå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DD8CDCE-EB2E-144A-9FE4-9B0968F9CB6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1CD0236-1433-BD45-8F23-7910E420ABD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A036D90-C539-9E4B-92E9-CE4810B7C7E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A363D01-9B46-D745-BF18-1C53075D27FB}" type="slidenum">
              <a:rPr lang="nb-NO" altLang="nb-NO"/>
              <a:pPr/>
              <a:t>‹#›</a:t>
            </a:fld>
            <a:endParaRPr lang="nb-NO" alt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ittel 1">
            <a:extLst>
              <a:ext uri="{FF2B5EF4-FFF2-40B4-BE49-F238E27FC236}">
                <a16:creationId xmlns:a16="http://schemas.microsoft.com/office/drawing/2014/main" id="{7B0BF9DF-538D-EE47-8338-1CD21449347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199456" y="44624"/>
            <a:ext cx="8928992" cy="706437"/>
          </a:xfrm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r>
              <a:rPr lang="nb-NO" altLang="nb-NO" sz="3200" b="1" u="sng" dirty="0">
                <a:solidFill>
                  <a:schemeClr val="bg1"/>
                </a:solidFill>
              </a:rPr>
              <a:t>Guds menighet skal seire</a:t>
            </a:r>
          </a:p>
        </p:txBody>
      </p:sp>
      <p:sp>
        <p:nvSpPr>
          <p:cNvPr id="5" name="Plassholder for innhold 2">
            <a:extLst>
              <a:ext uri="{FF2B5EF4-FFF2-40B4-BE49-F238E27FC236}">
                <a16:creationId xmlns:a16="http://schemas.microsoft.com/office/drawing/2014/main" id="{940FFB7A-D766-E944-BD9D-8837A62EBDC5}"/>
              </a:ext>
            </a:extLst>
          </p:cNvPr>
          <p:cNvSpPr txBox="1">
            <a:spLocks/>
          </p:cNvSpPr>
          <p:nvPr/>
        </p:nvSpPr>
        <p:spPr bwMode="auto">
          <a:xfrm>
            <a:off x="1055440" y="1124669"/>
            <a:ext cx="9721204" cy="540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Tx/>
              <a:buNone/>
            </a:pPr>
            <a:r>
              <a:rPr lang="nb-NO" b="1" kern="0" dirty="0">
                <a:solidFill>
                  <a:schemeClr val="bg1"/>
                </a:solidFill>
              </a:rPr>
              <a:t>1 Guds menighet skal feire at Gud er alles Far.</a:t>
            </a:r>
          </a:p>
          <a:p>
            <a:pPr>
              <a:buFontTx/>
              <a:buNone/>
            </a:pPr>
            <a:r>
              <a:rPr lang="nb-NO" b="1" kern="0" dirty="0">
                <a:solidFill>
                  <a:schemeClr val="bg1"/>
                </a:solidFill>
              </a:rPr>
              <a:t>Han skapte universet med alt vi er og har.</a:t>
            </a:r>
          </a:p>
          <a:p>
            <a:pPr>
              <a:buFontTx/>
              <a:buNone/>
            </a:pPr>
            <a:r>
              <a:rPr lang="nb-NO" b="1" kern="0" dirty="0">
                <a:solidFill>
                  <a:schemeClr val="bg1"/>
                </a:solidFill>
              </a:rPr>
              <a:t>Gud holder det ved like og hersker over jord.</a:t>
            </a:r>
          </a:p>
          <a:p>
            <a:pPr>
              <a:buFontTx/>
              <a:buNone/>
            </a:pPr>
            <a:r>
              <a:rPr lang="nb-NO" b="1" kern="0" dirty="0">
                <a:solidFill>
                  <a:schemeClr val="bg1"/>
                </a:solidFill>
              </a:rPr>
              <a:t>Vi løfter våre hjerter til deg, vår Skaper stor.</a:t>
            </a:r>
          </a:p>
          <a:p>
            <a:pPr>
              <a:buFontTx/>
              <a:buNone/>
            </a:pPr>
            <a:r>
              <a:rPr lang="nb-NO" b="1" kern="0" dirty="0">
                <a:solidFill>
                  <a:schemeClr val="bg1"/>
                </a:solidFill>
              </a:rPr>
              <a:t> </a:t>
            </a:r>
          </a:p>
          <a:p>
            <a:pPr>
              <a:buFontTx/>
              <a:buNone/>
            </a:pPr>
            <a:r>
              <a:rPr lang="nb-NO" b="1" kern="0" dirty="0">
                <a:solidFill>
                  <a:schemeClr val="bg1"/>
                </a:solidFill>
              </a:rPr>
              <a:t>2 Guds menighet skal feire at Kristus er vår bror.</a:t>
            </a:r>
          </a:p>
          <a:p>
            <a:pPr>
              <a:buFontTx/>
              <a:buNone/>
            </a:pPr>
            <a:r>
              <a:rPr lang="nb-NO" b="1" kern="0" dirty="0">
                <a:solidFill>
                  <a:schemeClr val="bg1"/>
                </a:solidFill>
              </a:rPr>
              <a:t>Han åpner sine armer for alle de som tror.</a:t>
            </a:r>
          </a:p>
          <a:p>
            <a:pPr>
              <a:buFontTx/>
              <a:buNone/>
            </a:pPr>
            <a:r>
              <a:rPr lang="nb-NO" b="1" kern="0" dirty="0">
                <a:solidFill>
                  <a:schemeClr val="bg1"/>
                </a:solidFill>
              </a:rPr>
              <a:t>Her ønskes vi velkommen, han tar oss i sin favn.</a:t>
            </a:r>
          </a:p>
          <a:p>
            <a:pPr>
              <a:buFontTx/>
              <a:buNone/>
            </a:pPr>
            <a:r>
              <a:rPr lang="nb-NO" b="1" kern="0" dirty="0">
                <a:solidFill>
                  <a:schemeClr val="bg1"/>
                </a:solidFill>
              </a:rPr>
              <a:t>Vi løfter våre hjerter og priser Jesu navn.</a:t>
            </a:r>
            <a:endParaRPr lang="nb-NO" altLang="nb-NO" b="1" kern="0" dirty="0">
              <a:solidFill>
                <a:schemeClr val="bg1"/>
              </a:solidFill>
            </a:endParaRPr>
          </a:p>
          <a:p>
            <a:pPr>
              <a:buFontTx/>
              <a:buNone/>
            </a:pPr>
            <a:endParaRPr lang="nb-NO" altLang="nb-NO" b="1" kern="0" dirty="0">
              <a:solidFill>
                <a:schemeClr val="bg1"/>
              </a:solidFill>
            </a:endParaRPr>
          </a:p>
          <a:p>
            <a:pPr>
              <a:buFontTx/>
              <a:buNone/>
            </a:pPr>
            <a:endParaRPr lang="nb-NO" altLang="nb-NO" b="1" kern="0" dirty="0">
              <a:solidFill>
                <a:schemeClr val="bg1"/>
              </a:solidFill>
            </a:endParaRPr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25936766-4CE4-A47F-A556-364F82F76A38}"/>
              </a:ext>
            </a:extLst>
          </p:cNvPr>
          <p:cNvSpPr txBox="1">
            <a:spLocks/>
          </p:cNvSpPr>
          <p:nvPr/>
        </p:nvSpPr>
        <p:spPr bwMode="auto">
          <a:xfrm>
            <a:off x="4439816" y="692621"/>
            <a:ext cx="2592288" cy="490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nb-NO" altLang="nb-NO" sz="1400" b="1" i="1" kern="0" dirty="0">
                <a:solidFill>
                  <a:schemeClr val="bg1"/>
                </a:solidFill>
              </a:rPr>
              <a:t>T/M: Svein Kr. Waale, 2021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innhold 2">
            <a:extLst>
              <a:ext uri="{FF2B5EF4-FFF2-40B4-BE49-F238E27FC236}">
                <a16:creationId xmlns:a16="http://schemas.microsoft.com/office/drawing/2014/main" id="{940FFB7A-D766-E944-BD9D-8837A62EBDC5}"/>
              </a:ext>
            </a:extLst>
          </p:cNvPr>
          <p:cNvSpPr txBox="1">
            <a:spLocks/>
          </p:cNvSpPr>
          <p:nvPr/>
        </p:nvSpPr>
        <p:spPr bwMode="auto">
          <a:xfrm>
            <a:off x="1055440" y="764704"/>
            <a:ext cx="9721204" cy="540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Tx/>
              <a:buNone/>
            </a:pPr>
            <a:r>
              <a:rPr lang="nb-NO" b="1" kern="0" dirty="0">
                <a:solidFill>
                  <a:schemeClr val="bg1"/>
                </a:solidFill>
              </a:rPr>
              <a:t>3 Guds menighet skal feire at Ånden gir oss mot.</a:t>
            </a:r>
          </a:p>
          <a:p>
            <a:pPr>
              <a:buFontTx/>
              <a:buNone/>
            </a:pPr>
            <a:r>
              <a:rPr lang="nb-NO" b="1" kern="0" dirty="0">
                <a:solidFill>
                  <a:schemeClr val="bg1"/>
                </a:solidFill>
              </a:rPr>
              <a:t>Gud sender oss en hjelper som lyser for vår fot.</a:t>
            </a:r>
          </a:p>
          <a:p>
            <a:pPr>
              <a:buFontTx/>
              <a:buNone/>
            </a:pPr>
            <a:r>
              <a:rPr lang="nb-NO" b="1" kern="0" dirty="0">
                <a:solidFill>
                  <a:schemeClr val="bg1"/>
                </a:solidFill>
              </a:rPr>
              <a:t>Hans </a:t>
            </a:r>
            <a:r>
              <a:rPr lang="nb-NO" b="1" kern="0" dirty="0" err="1">
                <a:solidFill>
                  <a:schemeClr val="bg1"/>
                </a:solidFill>
              </a:rPr>
              <a:t>livspust</a:t>
            </a:r>
            <a:r>
              <a:rPr lang="nb-NO" b="1" kern="0" dirty="0">
                <a:solidFill>
                  <a:schemeClr val="bg1"/>
                </a:solidFill>
              </a:rPr>
              <a:t> er usynlig, den er på dette sted.</a:t>
            </a:r>
          </a:p>
          <a:p>
            <a:pPr>
              <a:buFontTx/>
              <a:buNone/>
            </a:pPr>
            <a:r>
              <a:rPr lang="nb-NO" b="1" kern="0" dirty="0">
                <a:solidFill>
                  <a:schemeClr val="bg1"/>
                </a:solidFill>
              </a:rPr>
              <a:t>Vi løfter våre hjerter og takker for Guds fred. </a:t>
            </a:r>
          </a:p>
          <a:p>
            <a:pPr>
              <a:buFontTx/>
              <a:buNone/>
            </a:pPr>
            <a:endParaRPr lang="nb-NO" b="1" kern="0" dirty="0">
              <a:solidFill>
                <a:schemeClr val="bg1"/>
              </a:solidFill>
            </a:endParaRPr>
          </a:p>
          <a:p>
            <a:pPr>
              <a:buFontTx/>
              <a:buNone/>
            </a:pPr>
            <a:r>
              <a:rPr lang="nb-NO" b="1" kern="0" dirty="0">
                <a:solidFill>
                  <a:schemeClr val="bg1"/>
                </a:solidFill>
              </a:rPr>
              <a:t>4 Vår menighet skal feire at kirken gis oss håp.</a:t>
            </a:r>
          </a:p>
          <a:p>
            <a:pPr>
              <a:buFontTx/>
              <a:buNone/>
            </a:pPr>
            <a:r>
              <a:rPr lang="nb-NO" b="1" kern="0" dirty="0">
                <a:solidFill>
                  <a:schemeClr val="bg1"/>
                </a:solidFill>
              </a:rPr>
              <a:t>Vi tar imot hans nåde og bærer barn til dåp.</a:t>
            </a:r>
          </a:p>
          <a:p>
            <a:pPr>
              <a:buFontTx/>
              <a:buNone/>
            </a:pPr>
            <a:r>
              <a:rPr lang="nb-NO" b="1" kern="0" dirty="0">
                <a:solidFill>
                  <a:schemeClr val="bg1"/>
                </a:solidFill>
              </a:rPr>
              <a:t>Gud skaper tro i hjertet, til arbeid blir vi kalt.</a:t>
            </a:r>
          </a:p>
          <a:p>
            <a:pPr>
              <a:buFontTx/>
              <a:buNone/>
            </a:pPr>
            <a:r>
              <a:rPr lang="nb-NO" b="1" kern="0" dirty="0">
                <a:solidFill>
                  <a:schemeClr val="bg1"/>
                </a:solidFill>
              </a:rPr>
              <a:t>Vi løfter våre hjerter til han som styrer alt.</a:t>
            </a:r>
            <a:endParaRPr lang="nb-NO" altLang="nb-NO" b="1" kern="0" dirty="0">
              <a:solidFill>
                <a:schemeClr val="bg1"/>
              </a:solidFill>
            </a:endParaRPr>
          </a:p>
          <a:p>
            <a:pPr>
              <a:buFontTx/>
              <a:buNone/>
            </a:pPr>
            <a:endParaRPr lang="nb-NO" altLang="nb-NO" b="1" kern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94502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innhold 2">
            <a:extLst>
              <a:ext uri="{FF2B5EF4-FFF2-40B4-BE49-F238E27FC236}">
                <a16:creationId xmlns:a16="http://schemas.microsoft.com/office/drawing/2014/main" id="{940FFB7A-D766-E944-BD9D-8837A62EBDC5}"/>
              </a:ext>
            </a:extLst>
          </p:cNvPr>
          <p:cNvSpPr txBox="1">
            <a:spLocks/>
          </p:cNvSpPr>
          <p:nvPr/>
        </p:nvSpPr>
        <p:spPr bwMode="auto">
          <a:xfrm>
            <a:off x="1055440" y="764704"/>
            <a:ext cx="10009112" cy="540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Tx/>
              <a:buNone/>
            </a:pPr>
            <a:r>
              <a:rPr lang="nb-NO" b="1" kern="0" dirty="0">
                <a:solidFill>
                  <a:schemeClr val="bg1"/>
                </a:solidFill>
              </a:rPr>
              <a:t>5 Vår menighet skal feire at kirken lever her.</a:t>
            </a:r>
          </a:p>
          <a:p>
            <a:pPr>
              <a:buFontTx/>
              <a:buNone/>
            </a:pPr>
            <a:r>
              <a:rPr lang="nb-NO" b="1" kern="0" dirty="0">
                <a:solidFill>
                  <a:schemeClr val="bg1"/>
                </a:solidFill>
              </a:rPr>
              <a:t>Gud gir oss kraft og glede og ser oss der vi er.</a:t>
            </a:r>
          </a:p>
          <a:p>
            <a:pPr>
              <a:buFontTx/>
              <a:buNone/>
            </a:pPr>
            <a:r>
              <a:rPr lang="nb-NO" b="1" kern="0" dirty="0">
                <a:solidFill>
                  <a:schemeClr val="bg1"/>
                </a:solidFill>
              </a:rPr>
              <a:t>Ved korset blir vi tilgitt, han er i vin og brød.</a:t>
            </a:r>
          </a:p>
          <a:p>
            <a:pPr>
              <a:buFontTx/>
              <a:buNone/>
            </a:pPr>
            <a:r>
              <a:rPr lang="nb-NO" b="1" kern="0" dirty="0">
                <a:solidFill>
                  <a:schemeClr val="bg1"/>
                </a:solidFill>
              </a:rPr>
              <a:t>Vi løfter våre hjerter til han i liv og død. </a:t>
            </a:r>
          </a:p>
          <a:p>
            <a:pPr>
              <a:buFontTx/>
              <a:buNone/>
            </a:pPr>
            <a:endParaRPr lang="nb-NO" b="1" kern="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nb-NO" b="1" kern="0" dirty="0">
                <a:solidFill>
                  <a:schemeClr val="bg1"/>
                </a:solidFill>
              </a:rPr>
              <a:t>6 Guds menighet skal seire, for Kristus holder ord.</a:t>
            </a:r>
          </a:p>
          <a:p>
            <a:pPr>
              <a:buNone/>
            </a:pPr>
            <a:r>
              <a:rPr lang="nb-NO" b="1" kern="0" dirty="0">
                <a:solidFill>
                  <a:schemeClr val="bg1"/>
                </a:solidFill>
              </a:rPr>
              <a:t>Vi møtes i hans himmel på evig, nyskapt jord.</a:t>
            </a:r>
          </a:p>
          <a:p>
            <a:pPr>
              <a:buNone/>
            </a:pPr>
            <a:r>
              <a:rPr lang="nb-NO" b="1" kern="0" dirty="0">
                <a:solidFill>
                  <a:schemeClr val="bg1"/>
                </a:solidFill>
              </a:rPr>
              <a:t>Der skal vi triumfere, da seirer vi til sist;</a:t>
            </a:r>
          </a:p>
          <a:p>
            <a:pPr>
              <a:buNone/>
            </a:pPr>
            <a:r>
              <a:rPr lang="nb-NO" b="1" kern="0" dirty="0">
                <a:solidFill>
                  <a:schemeClr val="bg1"/>
                </a:solidFill>
              </a:rPr>
              <a:t>Vi løfter våre hjerter til Herren, Jesus Krist!</a:t>
            </a:r>
          </a:p>
          <a:p>
            <a:pPr>
              <a:buFontTx/>
              <a:buNone/>
            </a:pPr>
            <a:endParaRPr lang="nb-NO" altLang="nb-NO" b="1" kern="0" dirty="0">
              <a:solidFill>
                <a:schemeClr val="bg1"/>
              </a:solidFill>
            </a:endParaRPr>
          </a:p>
          <a:p>
            <a:pPr>
              <a:buFontTx/>
              <a:buNone/>
            </a:pPr>
            <a:endParaRPr lang="nb-NO" altLang="nb-NO" b="1" kern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12946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Standard utforming">
  <a:themeElements>
    <a:clrScheme name="Standard utform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 utform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 utform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662</TotalTime>
  <Words>276</Words>
  <Application>Microsoft Office PowerPoint</Application>
  <PresentationFormat>Widescreen</PresentationFormat>
  <Paragraphs>29</Paragraphs>
  <Slides>3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3</vt:i4>
      </vt:variant>
    </vt:vector>
  </HeadingPairs>
  <TitlesOfParts>
    <vt:vector size="6" baseType="lpstr">
      <vt:lpstr>Arial</vt:lpstr>
      <vt:lpstr>Calibri</vt:lpstr>
      <vt:lpstr>Standard utforming</vt:lpstr>
      <vt:lpstr>Guds menighet skal seire</vt:lpstr>
      <vt:lpstr>PowerPoint-presentasjon</vt:lpstr>
      <vt:lpstr>PowerPoint-presentasjon</vt:lpstr>
    </vt:vector>
  </TitlesOfParts>
  <Company>Moe Skole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Lysbilde 1</dc:title>
  <dc:creator>Teacher</dc:creator>
  <cp:lastModifiedBy>Terje Simonsen</cp:lastModifiedBy>
  <cp:revision>144</cp:revision>
  <dcterms:created xsi:type="dcterms:W3CDTF">2010-05-23T07:18:43Z</dcterms:created>
  <dcterms:modified xsi:type="dcterms:W3CDTF">2022-08-22T19:52:00Z</dcterms:modified>
</cp:coreProperties>
</file>