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47" r:id="rId2"/>
    <p:sldId id="348" r:id="rId3"/>
    <p:sldId id="349" r:id="rId4"/>
    <p:sldId id="350" r:id="rId5"/>
  </p:sldIdLst>
  <p:sldSz cx="12192000" cy="6858000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99CF76-C2F0-4D91-AA79-EB0033839ED6}" v="11" dt="2022-08-22T19:52:54.7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37" autoAdjust="0"/>
    <p:restoredTop sz="94632" autoAdjust="0"/>
  </p:normalViewPr>
  <p:slideViewPr>
    <p:cSldViewPr>
      <p:cViewPr varScale="1">
        <p:scale>
          <a:sx n="106" d="100"/>
          <a:sy n="106" d="100"/>
        </p:scale>
        <p:origin x="58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je Simonsen" userId="05af993f-9b4f-4753-a3cb-bec4cb8f7c30" providerId="ADAL" clId="{A899CF76-C2F0-4D91-AA79-EB0033839ED6}"/>
    <pc:docChg chg="modSld">
      <pc:chgData name="Terje Simonsen" userId="05af993f-9b4f-4753-a3cb-bec4cb8f7c30" providerId="ADAL" clId="{A899CF76-C2F0-4D91-AA79-EB0033839ED6}" dt="2022-08-22T19:52:54.742" v="24" actId="1036"/>
      <pc:docMkLst>
        <pc:docMk/>
      </pc:docMkLst>
      <pc:sldChg chg="addSp modSp mod">
        <pc:chgData name="Terje Simonsen" userId="05af993f-9b4f-4753-a3cb-bec4cb8f7c30" providerId="ADAL" clId="{A899CF76-C2F0-4D91-AA79-EB0033839ED6}" dt="2022-08-22T19:52:54.742" v="24" actId="1036"/>
        <pc:sldMkLst>
          <pc:docMk/>
          <pc:sldMk cId="0" sldId="347"/>
        </pc:sldMkLst>
        <pc:spChg chg="add mod">
          <ac:chgData name="Terje Simonsen" userId="05af993f-9b4f-4753-a3cb-bec4cb8f7c30" providerId="ADAL" clId="{A899CF76-C2F0-4D91-AA79-EB0033839ED6}" dt="2022-08-22T19:52:40.247" v="20" actId="20577"/>
          <ac:spMkLst>
            <pc:docMk/>
            <pc:sldMk cId="0" sldId="347"/>
            <ac:spMk id="2" creationId="{DF96FECE-AE7E-AB0D-A826-F2EEA29738F5}"/>
          </ac:spMkLst>
        </pc:spChg>
        <pc:spChg chg="mod">
          <ac:chgData name="Terje Simonsen" userId="05af993f-9b4f-4753-a3cb-bec4cb8f7c30" providerId="ADAL" clId="{A899CF76-C2F0-4D91-AA79-EB0033839ED6}" dt="2022-08-22T19:52:54.742" v="24" actId="1036"/>
          <ac:spMkLst>
            <pc:docMk/>
            <pc:sldMk cId="0" sldId="347"/>
            <ac:spMk id="5" creationId="{940FFB7A-D766-E944-BD9D-8837A62EBDC5}"/>
          </ac:spMkLst>
        </pc:spChg>
        <pc:spChg chg="mod">
          <ac:chgData name="Terje Simonsen" userId="05af993f-9b4f-4753-a3cb-bec4cb8f7c30" providerId="ADAL" clId="{A899CF76-C2F0-4D91-AA79-EB0033839ED6}" dt="2022-08-22T19:52:47.159" v="21" actId="14100"/>
          <ac:spMkLst>
            <pc:docMk/>
            <pc:sldMk cId="0" sldId="347"/>
            <ac:spMk id="74754" creationId="{7B0BF9DF-538D-EE47-8338-1CD214493473}"/>
          </ac:spMkLst>
        </pc:spChg>
      </pc:sldChg>
    </pc:docChg>
  </pc:docChgLst>
  <pc:docChgLst>
    <pc:chgData name="Terje Simonsen" userId="05af993f-9b4f-4753-a3cb-bec4cb8f7c30" providerId="ADAL" clId="{2AF38BFB-C2A0-4F10-82D3-FC81ADE2988B}"/>
    <pc:docChg chg="undo custSel modSld">
      <pc:chgData name="Terje Simonsen" userId="05af993f-9b4f-4753-a3cb-bec4cb8f7c30" providerId="ADAL" clId="{2AF38BFB-C2A0-4F10-82D3-FC81ADE2988B}" dt="2022-06-08T10:34:44.513" v="57" actId="6549"/>
      <pc:docMkLst>
        <pc:docMk/>
      </pc:docMkLst>
      <pc:sldChg chg="modSp mod">
        <pc:chgData name="Terje Simonsen" userId="05af993f-9b4f-4753-a3cb-bec4cb8f7c30" providerId="ADAL" clId="{2AF38BFB-C2A0-4F10-82D3-FC81ADE2988B}" dt="2022-06-08T10:34:28.544" v="53" actId="115"/>
        <pc:sldMkLst>
          <pc:docMk/>
          <pc:sldMk cId="0" sldId="347"/>
        </pc:sldMkLst>
        <pc:spChg chg="mod">
          <ac:chgData name="Terje Simonsen" userId="05af993f-9b4f-4753-a3cb-bec4cb8f7c30" providerId="ADAL" clId="{2AF38BFB-C2A0-4F10-82D3-FC81ADE2988B}" dt="2022-06-08T10:32:53.224" v="4" actId="20577"/>
          <ac:spMkLst>
            <pc:docMk/>
            <pc:sldMk cId="0" sldId="347"/>
            <ac:spMk id="5" creationId="{940FFB7A-D766-E944-BD9D-8837A62EBDC5}"/>
          </ac:spMkLst>
        </pc:spChg>
        <pc:spChg chg="mod">
          <ac:chgData name="Terje Simonsen" userId="05af993f-9b4f-4753-a3cb-bec4cb8f7c30" providerId="ADAL" clId="{2AF38BFB-C2A0-4F10-82D3-FC81ADE2988B}" dt="2022-06-08T10:34:28.544" v="53" actId="115"/>
          <ac:spMkLst>
            <pc:docMk/>
            <pc:sldMk cId="0" sldId="347"/>
            <ac:spMk id="74754" creationId="{7B0BF9DF-538D-EE47-8338-1CD214493473}"/>
          </ac:spMkLst>
        </pc:spChg>
      </pc:sldChg>
      <pc:sldChg chg="modSp mod">
        <pc:chgData name="Terje Simonsen" userId="05af993f-9b4f-4753-a3cb-bec4cb8f7c30" providerId="ADAL" clId="{2AF38BFB-C2A0-4F10-82D3-FC81ADE2988B}" dt="2022-06-08T10:34:42.177" v="55" actId="6549"/>
        <pc:sldMkLst>
          <pc:docMk/>
          <pc:sldMk cId="0" sldId="348"/>
        </pc:sldMkLst>
        <pc:spChg chg="mod">
          <ac:chgData name="Terje Simonsen" userId="05af993f-9b4f-4753-a3cb-bec4cb8f7c30" providerId="ADAL" clId="{2AF38BFB-C2A0-4F10-82D3-FC81ADE2988B}" dt="2022-06-08T10:34:42.177" v="55" actId="6549"/>
          <ac:spMkLst>
            <pc:docMk/>
            <pc:sldMk cId="0" sldId="348"/>
            <ac:spMk id="75779" creationId="{BA349E55-5DD7-2141-9C5A-9E26F8938D93}"/>
          </ac:spMkLst>
        </pc:spChg>
      </pc:sldChg>
      <pc:sldChg chg="modSp mod">
        <pc:chgData name="Terje Simonsen" userId="05af993f-9b4f-4753-a3cb-bec4cb8f7c30" providerId="ADAL" clId="{2AF38BFB-C2A0-4F10-82D3-FC81ADE2988B}" dt="2022-06-08T10:34:44.513" v="57" actId="6549"/>
        <pc:sldMkLst>
          <pc:docMk/>
          <pc:sldMk cId="0" sldId="349"/>
        </pc:sldMkLst>
        <pc:spChg chg="mod">
          <ac:chgData name="Terje Simonsen" userId="05af993f-9b4f-4753-a3cb-bec4cb8f7c30" providerId="ADAL" clId="{2AF38BFB-C2A0-4F10-82D3-FC81ADE2988B}" dt="2022-06-08T10:34:44.513" v="57" actId="6549"/>
          <ac:spMkLst>
            <pc:docMk/>
            <pc:sldMk cId="0" sldId="349"/>
            <ac:spMk id="4" creationId="{1CB03BDE-85CC-FE47-953D-FDEC1374ABB7}"/>
          </ac:spMkLst>
        </pc:spChg>
      </pc:sldChg>
      <pc:sldChg chg="modSp mod">
        <pc:chgData name="Terje Simonsen" userId="05af993f-9b4f-4753-a3cb-bec4cb8f7c30" providerId="ADAL" clId="{2AF38BFB-C2A0-4F10-82D3-FC81ADE2988B}" dt="2022-06-08T10:34:10.483" v="51" actId="5793"/>
        <pc:sldMkLst>
          <pc:docMk/>
          <pc:sldMk cId="1731336659" sldId="350"/>
        </pc:sldMkLst>
        <pc:spChg chg="mod">
          <ac:chgData name="Terje Simonsen" userId="05af993f-9b4f-4753-a3cb-bec4cb8f7c30" providerId="ADAL" clId="{2AF38BFB-C2A0-4F10-82D3-FC81ADE2988B}" dt="2022-06-08T10:34:10.483" v="51" actId="5793"/>
          <ac:spMkLst>
            <pc:docMk/>
            <pc:sldMk cId="1731336659" sldId="350"/>
            <ac:spMk id="4" creationId="{1CB03BDE-85CC-FE47-953D-FDEC1374ABB7}"/>
          </ac:spMkLst>
        </pc:spChg>
      </pc:sldChg>
    </pc:docChg>
  </pc:docChgLst>
  <pc:docChgLst>
    <pc:chgData name="Terje Simonsen" userId="05af993f-9b4f-4753-a3cb-bec4cb8f7c30" providerId="ADAL" clId="{CAAC6AC0-0827-1142-810C-002D6BBA26D2}"/>
    <pc:docChg chg="modSld modMainMaster">
      <pc:chgData name="Terje Simonsen" userId="05af993f-9b4f-4753-a3cb-bec4cb8f7c30" providerId="ADAL" clId="{CAAC6AC0-0827-1142-810C-002D6BBA26D2}" dt="2021-07-26T10:24:03.601" v="39" actId="1035"/>
      <pc:docMkLst>
        <pc:docMk/>
      </pc:docMkLst>
      <pc:sldChg chg="modSp mod modTransition">
        <pc:chgData name="Terje Simonsen" userId="05af993f-9b4f-4753-a3cb-bec4cb8f7c30" providerId="ADAL" clId="{CAAC6AC0-0827-1142-810C-002D6BBA26D2}" dt="2021-07-26T10:24:03.601" v="39" actId="1035"/>
        <pc:sldMkLst>
          <pc:docMk/>
          <pc:sldMk cId="0" sldId="347"/>
        </pc:sldMkLst>
        <pc:spChg chg="mod">
          <ac:chgData name="Terje Simonsen" userId="05af993f-9b4f-4753-a3cb-bec4cb8f7c30" providerId="ADAL" clId="{CAAC6AC0-0827-1142-810C-002D6BBA26D2}" dt="2021-07-26T10:22:50.508" v="31" actId="20577"/>
          <ac:spMkLst>
            <pc:docMk/>
            <pc:sldMk cId="0" sldId="347"/>
            <ac:spMk id="5" creationId="{940FFB7A-D766-E944-BD9D-8837A62EBDC5}"/>
          </ac:spMkLst>
        </pc:spChg>
        <pc:spChg chg="mod">
          <ac:chgData name="Terje Simonsen" userId="05af993f-9b4f-4753-a3cb-bec4cb8f7c30" providerId="ADAL" clId="{CAAC6AC0-0827-1142-810C-002D6BBA26D2}" dt="2021-07-26T10:24:03.601" v="39" actId="1035"/>
          <ac:spMkLst>
            <pc:docMk/>
            <pc:sldMk cId="0" sldId="347"/>
            <ac:spMk id="74754" creationId="{7B0BF9DF-538D-EE47-8338-1CD214493473}"/>
          </ac:spMkLst>
        </pc:spChg>
      </pc:sldChg>
      <pc:sldChg chg="modSp mod modTransition">
        <pc:chgData name="Terje Simonsen" userId="05af993f-9b4f-4753-a3cb-bec4cb8f7c30" providerId="ADAL" clId="{CAAC6AC0-0827-1142-810C-002D6BBA26D2}" dt="2021-07-26T10:22:46.353" v="29" actId="20577"/>
        <pc:sldMkLst>
          <pc:docMk/>
          <pc:sldMk cId="0" sldId="348"/>
        </pc:sldMkLst>
        <pc:spChg chg="mod">
          <ac:chgData name="Terje Simonsen" userId="05af993f-9b4f-4753-a3cb-bec4cb8f7c30" providerId="ADAL" clId="{CAAC6AC0-0827-1142-810C-002D6BBA26D2}" dt="2021-07-26T10:22:46.353" v="29" actId="20577"/>
          <ac:spMkLst>
            <pc:docMk/>
            <pc:sldMk cId="0" sldId="348"/>
            <ac:spMk id="75779" creationId="{BA349E55-5DD7-2141-9C5A-9E26F8938D93}"/>
          </ac:spMkLst>
        </pc:spChg>
      </pc:sldChg>
      <pc:sldChg chg="modSp mod modTransition">
        <pc:chgData name="Terje Simonsen" userId="05af993f-9b4f-4753-a3cb-bec4cb8f7c30" providerId="ADAL" clId="{CAAC6AC0-0827-1142-810C-002D6BBA26D2}" dt="2021-07-26T10:22:55.422" v="33" actId="20577"/>
        <pc:sldMkLst>
          <pc:docMk/>
          <pc:sldMk cId="0" sldId="349"/>
        </pc:sldMkLst>
        <pc:spChg chg="mod">
          <ac:chgData name="Terje Simonsen" userId="05af993f-9b4f-4753-a3cb-bec4cb8f7c30" providerId="ADAL" clId="{CAAC6AC0-0827-1142-810C-002D6BBA26D2}" dt="2021-07-26T10:22:55.422" v="33" actId="20577"/>
          <ac:spMkLst>
            <pc:docMk/>
            <pc:sldMk cId="0" sldId="349"/>
            <ac:spMk id="4" creationId="{1CB03BDE-85CC-FE47-953D-FDEC1374ABB7}"/>
          </ac:spMkLst>
        </pc:spChg>
      </pc:sldChg>
      <pc:sldChg chg="modSp mod modTransition">
        <pc:chgData name="Terje Simonsen" userId="05af993f-9b4f-4753-a3cb-bec4cb8f7c30" providerId="ADAL" clId="{CAAC6AC0-0827-1142-810C-002D6BBA26D2}" dt="2021-07-26T10:22:58.755" v="35" actId="20577"/>
        <pc:sldMkLst>
          <pc:docMk/>
          <pc:sldMk cId="1731336659" sldId="350"/>
        </pc:sldMkLst>
        <pc:spChg chg="mod">
          <ac:chgData name="Terje Simonsen" userId="05af993f-9b4f-4753-a3cb-bec4cb8f7c30" providerId="ADAL" clId="{CAAC6AC0-0827-1142-810C-002D6BBA26D2}" dt="2021-07-26T10:22:58.755" v="35" actId="20577"/>
          <ac:spMkLst>
            <pc:docMk/>
            <pc:sldMk cId="1731336659" sldId="350"/>
            <ac:spMk id="4" creationId="{1CB03BDE-85CC-FE47-953D-FDEC1374ABB7}"/>
          </ac:spMkLst>
        </pc:spChg>
      </pc:sldChg>
      <pc:sldMasterChg chg="modTransition modSldLayout">
        <pc:chgData name="Terje Simonsen" userId="05af993f-9b4f-4753-a3cb-bec4cb8f7c30" providerId="ADAL" clId="{CAAC6AC0-0827-1142-810C-002D6BBA26D2}" dt="2021-07-26T10:21:27.439" v="1"/>
        <pc:sldMasterMkLst>
          <pc:docMk/>
          <pc:sldMasterMk cId="0" sldId="2147483648"/>
        </pc:sldMasterMkLst>
        <pc:sldLayoutChg chg="modTransition">
          <pc:chgData name="Terje Simonsen" userId="05af993f-9b4f-4753-a3cb-bec4cb8f7c30" providerId="ADAL" clId="{CAAC6AC0-0827-1142-810C-002D6BBA26D2}" dt="2021-07-26T10:21:27.439" v="1"/>
          <pc:sldLayoutMkLst>
            <pc:docMk/>
            <pc:sldMasterMk cId="0" sldId="2147483648"/>
            <pc:sldLayoutMk cId="2835789906" sldId="2147483649"/>
          </pc:sldLayoutMkLst>
        </pc:sldLayoutChg>
        <pc:sldLayoutChg chg="modTransition">
          <pc:chgData name="Terje Simonsen" userId="05af993f-9b4f-4753-a3cb-bec4cb8f7c30" providerId="ADAL" clId="{CAAC6AC0-0827-1142-810C-002D6BBA26D2}" dt="2021-07-26T10:21:27.439" v="1"/>
          <pc:sldLayoutMkLst>
            <pc:docMk/>
            <pc:sldMasterMk cId="0" sldId="2147483648"/>
            <pc:sldLayoutMk cId="1070488722" sldId="2147483650"/>
          </pc:sldLayoutMkLst>
        </pc:sldLayoutChg>
        <pc:sldLayoutChg chg="modTransition">
          <pc:chgData name="Terje Simonsen" userId="05af993f-9b4f-4753-a3cb-bec4cb8f7c30" providerId="ADAL" clId="{CAAC6AC0-0827-1142-810C-002D6BBA26D2}" dt="2021-07-26T10:21:27.439" v="1"/>
          <pc:sldLayoutMkLst>
            <pc:docMk/>
            <pc:sldMasterMk cId="0" sldId="2147483648"/>
            <pc:sldLayoutMk cId="2227274483" sldId="2147483651"/>
          </pc:sldLayoutMkLst>
        </pc:sldLayoutChg>
        <pc:sldLayoutChg chg="modTransition">
          <pc:chgData name="Terje Simonsen" userId="05af993f-9b4f-4753-a3cb-bec4cb8f7c30" providerId="ADAL" clId="{CAAC6AC0-0827-1142-810C-002D6BBA26D2}" dt="2021-07-26T10:21:27.439" v="1"/>
          <pc:sldLayoutMkLst>
            <pc:docMk/>
            <pc:sldMasterMk cId="0" sldId="2147483648"/>
            <pc:sldLayoutMk cId="1447734666" sldId="2147483652"/>
          </pc:sldLayoutMkLst>
        </pc:sldLayoutChg>
        <pc:sldLayoutChg chg="modTransition">
          <pc:chgData name="Terje Simonsen" userId="05af993f-9b4f-4753-a3cb-bec4cb8f7c30" providerId="ADAL" clId="{CAAC6AC0-0827-1142-810C-002D6BBA26D2}" dt="2021-07-26T10:21:27.439" v="1"/>
          <pc:sldLayoutMkLst>
            <pc:docMk/>
            <pc:sldMasterMk cId="0" sldId="2147483648"/>
            <pc:sldLayoutMk cId="3182203929" sldId="2147483653"/>
          </pc:sldLayoutMkLst>
        </pc:sldLayoutChg>
        <pc:sldLayoutChg chg="modTransition">
          <pc:chgData name="Terje Simonsen" userId="05af993f-9b4f-4753-a3cb-bec4cb8f7c30" providerId="ADAL" clId="{CAAC6AC0-0827-1142-810C-002D6BBA26D2}" dt="2021-07-26T10:21:27.439" v="1"/>
          <pc:sldLayoutMkLst>
            <pc:docMk/>
            <pc:sldMasterMk cId="0" sldId="2147483648"/>
            <pc:sldLayoutMk cId="3978514578" sldId="2147483654"/>
          </pc:sldLayoutMkLst>
        </pc:sldLayoutChg>
        <pc:sldLayoutChg chg="modTransition">
          <pc:chgData name="Terje Simonsen" userId="05af993f-9b4f-4753-a3cb-bec4cb8f7c30" providerId="ADAL" clId="{CAAC6AC0-0827-1142-810C-002D6BBA26D2}" dt="2021-07-26T10:21:27.439" v="1"/>
          <pc:sldLayoutMkLst>
            <pc:docMk/>
            <pc:sldMasterMk cId="0" sldId="2147483648"/>
            <pc:sldLayoutMk cId="3061181259" sldId="2147483655"/>
          </pc:sldLayoutMkLst>
        </pc:sldLayoutChg>
        <pc:sldLayoutChg chg="modTransition">
          <pc:chgData name="Terje Simonsen" userId="05af993f-9b4f-4753-a3cb-bec4cb8f7c30" providerId="ADAL" clId="{CAAC6AC0-0827-1142-810C-002D6BBA26D2}" dt="2021-07-26T10:21:27.439" v="1"/>
          <pc:sldLayoutMkLst>
            <pc:docMk/>
            <pc:sldMasterMk cId="0" sldId="2147483648"/>
            <pc:sldLayoutMk cId="3135169688" sldId="2147483656"/>
          </pc:sldLayoutMkLst>
        </pc:sldLayoutChg>
        <pc:sldLayoutChg chg="modTransition">
          <pc:chgData name="Terje Simonsen" userId="05af993f-9b4f-4753-a3cb-bec4cb8f7c30" providerId="ADAL" clId="{CAAC6AC0-0827-1142-810C-002D6BBA26D2}" dt="2021-07-26T10:21:27.439" v="1"/>
          <pc:sldLayoutMkLst>
            <pc:docMk/>
            <pc:sldMasterMk cId="0" sldId="2147483648"/>
            <pc:sldLayoutMk cId="1261600987" sldId="2147483657"/>
          </pc:sldLayoutMkLst>
        </pc:sldLayoutChg>
        <pc:sldLayoutChg chg="modTransition">
          <pc:chgData name="Terje Simonsen" userId="05af993f-9b4f-4753-a3cb-bec4cb8f7c30" providerId="ADAL" clId="{CAAC6AC0-0827-1142-810C-002D6BBA26D2}" dt="2021-07-26T10:21:27.439" v="1"/>
          <pc:sldLayoutMkLst>
            <pc:docMk/>
            <pc:sldMasterMk cId="0" sldId="2147483648"/>
            <pc:sldLayoutMk cId="56788534" sldId="2147483658"/>
          </pc:sldLayoutMkLst>
        </pc:sldLayoutChg>
        <pc:sldLayoutChg chg="modTransition">
          <pc:chgData name="Terje Simonsen" userId="05af993f-9b4f-4753-a3cb-bec4cb8f7c30" providerId="ADAL" clId="{CAAC6AC0-0827-1142-810C-002D6BBA26D2}" dt="2021-07-26T10:21:27.439" v="1"/>
          <pc:sldLayoutMkLst>
            <pc:docMk/>
            <pc:sldMasterMk cId="0" sldId="2147483648"/>
            <pc:sldLayoutMk cId="2682328182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76AAFA7C-83A0-0E41-BDD7-8CC5910081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ABA8BE1-07B0-3242-8936-E4D523B5892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D092873-DE9D-4049-B684-0684E4E99062}" type="datetimeFigureOut">
              <a:rPr lang="nb-NO"/>
              <a:pPr>
                <a:defRPr/>
              </a:pPr>
              <a:t>22.08.2022</a:t>
            </a:fld>
            <a:endParaRPr lang="nb-NO"/>
          </a:p>
        </p:txBody>
      </p:sp>
      <p:sp>
        <p:nvSpPr>
          <p:cNvPr id="4" name="Plassholder for lysbilde 3">
            <a:extLst>
              <a:ext uri="{FF2B5EF4-FFF2-40B4-BE49-F238E27FC236}">
                <a16:creationId xmlns:a16="http://schemas.microsoft.com/office/drawing/2014/main" id="{915B5EB0-7A58-AA4B-B314-8C7CBA2B6D2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/>
          </a:p>
        </p:txBody>
      </p:sp>
      <p:sp>
        <p:nvSpPr>
          <p:cNvPr id="5" name="Plassholder for notater 4">
            <a:extLst>
              <a:ext uri="{FF2B5EF4-FFF2-40B4-BE49-F238E27FC236}">
                <a16:creationId xmlns:a16="http://schemas.microsoft.com/office/drawing/2014/main" id="{72CD6135-A478-0C4F-B84D-7838A26D7B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6F2E727-0F37-D440-A42E-2E4B2C5C501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3F36010-469B-2743-8309-7887BA87E4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738B0B-1A7B-AB49-BA84-C640BAD5C351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021C35-617D-7F40-9F6E-DC3711709B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5A3C16-87A6-0D49-AB30-C519D796D6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97D3A4-48E9-A84F-9639-CCBB1B912A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E8A270-CE26-7345-8D60-54BDD9A22664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68232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934A7F-2396-A144-A242-6404DE1D2A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D6E9CF-2686-0441-A69A-594627ED87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56E68E-EE96-5749-AA03-686D151A1C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9BDA4B-3006-5E4C-A960-4298878E6B21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070488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1D6503-B3E7-DE4B-B50C-6E56C5C673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0FCF96-F353-3046-A167-E5516AEC90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C35CAA-EDF4-6F4D-8F0A-11B743CF71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E6D2EE-7C69-3A46-AFBF-C4C5C6FCD432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83578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FA54D4-A14C-8C46-ABDF-525B447887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4E3B8E9-708B-AD4E-9C6D-18214943A6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716D86-CA8F-204A-9B2A-088BD4DD5A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CFB0F5-FA58-0240-8CA7-1DCFA2AEB606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56788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9CD779-5FB5-4B46-A8C1-CB03B3FBCA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B2035F-4479-EC4B-9E40-3BEDBAB53B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289005-16C2-3548-A8BA-4784AEF2B2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BE00-EA09-C747-9886-74703606566F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26160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CA73E6-5298-4C47-9A2A-DBA71AFA73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B6CC0C-5598-5246-9CF6-EC74749AE9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0B61AD-7C40-DF4C-BB0D-882FA7F84F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67757F-7D59-D64C-8AE8-A310B29563C1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135169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FEB58D6-5C92-BE4A-AF4A-D4B7BA57DD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445F5F8-97EA-1647-BC66-51C2D1C0FB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E7B9BC5-9764-5E4E-AC1C-49305BBF83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CF6FC9-2509-F844-B658-12280363CD17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061181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337BDCE-A5A0-DD4E-91B7-C4104C3567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39A12DE-6E36-0F4A-BBA4-51099A8C0B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65F9AB4-3E8D-4849-8D77-184DA7EBAC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F110C3-CDC4-7547-A954-B9F2DEA9AF41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97851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5282C09-0A62-EE45-A207-563B3F4876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4BAC358-1D1D-3143-8723-CA3A2EC18E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4CC2AF6-C6A8-1840-AD5F-809BAD79B7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A9686D-4D16-724A-90D8-A569F0FC51D9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182203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38EC28-52B5-F643-8C4A-C53ADA1150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76F03E-CC0D-8647-8C02-A755707B38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92C527-80D3-4F4B-A6CB-7C0D5FF69D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0F0482-99CD-3743-A539-9D0E42DED749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44773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C94B9A-90F5-1A46-8F6C-CFC5BF3AA6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773C77-B997-B64C-9C77-19514A19CF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D115EC-2F41-E341-81A4-2C74440130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270888-A732-9145-A8B4-1E2E35B1098F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22727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C2442C6-C29D-F845-9393-8781C164B3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tittelstil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420C8DE-10B1-604D-94CE-C88BE4BCB3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DD8CDCE-EB2E-144A-9FE4-9B0968F9CB6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1CD0236-1433-BD45-8F23-7910E420AB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A036D90-C539-9E4B-92E9-CE4810B7C7E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A363D01-9B46-D745-BF18-1C53075D27FB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tel 1">
            <a:extLst>
              <a:ext uri="{FF2B5EF4-FFF2-40B4-BE49-F238E27FC236}">
                <a16:creationId xmlns:a16="http://schemas.microsoft.com/office/drawing/2014/main" id="{7B0BF9DF-538D-EE47-8338-1CD2144934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03388" y="44624"/>
            <a:ext cx="7993012" cy="706437"/>
          </a:xfrm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r>
              <a:rPr lang="nb-NO" altLang="nb-NO" sz="3200" b="1" u="sng" dirty="0">
                <a:solidFill>
                  <a:schemeClr val="bg1"/>
                </a:solidFill>
              </a:rPr>
              <a:t>Fra slekt til slekt</a:t>
            </a:r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940FFB7A-D766-E944-BD9D-8837A62EBDC5}"/>
              </a:ext>
            </a:extLst>
          </p:cNvPr>
          <p:cNvSpPr txBox="1">
            <a:spLocks/>
          </p:cNvSpPr>
          <p:nvPr/>
        </p:nvSpPr>
        <p:spPr bwMode="auto">
          <a:xfrm>
            <a:off x="1703388" y="1340693"/>
            <a:ext cx="8964612" cy="5040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nb-NO" altLang="nb-NO" b="1" kern="0" dirty="0">
                <a:solidFill>
                  <a:schemeClr val="bg1"/>
                </a:solidFill>
              </a:rPr>
              <a:t>1 Fra slekt til slekt, gjennom skiftende tider,</a:t>
            </a:r>
          </a:p>
          <a:p>
            <a:pPr>
              <a:buFontTx/>
              <a:buNone/>
            </a:pPr>
            <a:r>
              <a:rPr lang="nb-NO" altLang="nb-NO" b="1" kern="0" dirty="0">
                <a:solidFill>
                  <a:schemeClr val="bg1"/>
                </a:solidFill>
              </a:rPr>
              <a:t>er Herrens miskunn evig og stor.</a:t>
            </a:r>
          </a:p>
          <a:p>
            <a:pPr>
              <a:buFontTx/>
              <a:buNone/>
            </a:pPr>
            <a:r>
              <a:rPr lang="nb-NO" altLang="nb-NO" b="1" kern="0" dirty="0">
                <a:solidFill>
                  <a:schemeClr val="bg1"/>
                </a:solidFill>
              </a:rPr>
              <a:t>Om alt forandres, om fjellene viker,</a:t>
            </a:r>
          </a:p>
          <a:p>
            <a:pPr>
              <a:buFontTx/>
              <a:buNone/>
            </a:pPr>
            <a:r>
              <a:rPr lang="nb-NO" altLang="nb-NO" b="1" kern="0" dirty="0">
                <a:solidFill>
                  <a:schemeClr val="bg1"/>
                </a:solidFill>
              </a:rPr>
              <a:t>skal aldri Mesteren endre sitt ord.</a:t>
            </a:r>
          </a:p>
          <a:p>
            <a:pPr>
              <a:buFontTx/>
              <a:buNone/>
            </a:pPr>
            <a:endParaRPr lang="nb-NO" altLang="nb-NO" b="1" kern="0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nb-NO" altLang="nb-NO" b="1" i="1" kern="0" dirty="0">
                <a:solidFill>
                  <a:schemeClr val="bg1"/>
                </a:solidFill>
              </a:rPr>
              <a:t>Nå feirer vi gleden</a:t>
            </a:r>
          </a:p>
          <a:p>
            <a:pPr>
              <a:buFontTx/>
              <a:buNone/>
            </a:pPr>
            <a:r>
              <a:rPr lang="nb-NO" altLang="nb-NO" b="1" i="1" kern="0" dirty="0">
                <a:solidFill>
                  <a:schemeClr val="bg1"/>
                </a:solidFill>
              </a:rPr>
              <a:t>for frelsen og freden</a:t>
            </a:r>
          </a:p>
          <a:p>
            <a:pPr>
              <a:buFontTx/>
              <a:buNone/>
            </a:pPr>
            <a:r>
              <a:rPr lang="nb-NO" altLang="nb-NO" b="1" i="1" kern="0" dirty="0">
                <a:solidFill>
                  <a:schemeClr val="bg1"/>
                </a:solidFill>
              </a:rPr>
              <a:t>som Faderen, Sønnen og Ånden har gitt.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DF96FECE-AE7E-AB0D-A826-F2EEA29738F5}"/>
              </a:ext>
            </a:extLst>
          </p:cNvPr>
          <p:cNvSpPr txBox="1">
            <a:spLocks/>
          </p:cNvSpPr>
          <p:nvPr/>
        </p:nvSpPr>
        <p:spPr bwMode="auto">
          <a:xfrm>
            <a:off x="4439816" y="692621"/>
            <a:ext cx="2592288" cy="49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b-NO" altLang="nb-NO" sz="1400" b="1" i="1" kern="0" dirty="0">
                <a:solidFill>
                  <a:schemeClr val="bg1"/>
                </a:solidFill>
              </a:rPr>
              <a:t>T/M: Terje Simonsen, 2021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tel 1">
            <a:extLst>
              <a:ext uri="{FF2B5EF4-FFF2-40B4-BE49-F238E27FC236}">
                <a16:creationId xmlns:a16="http://schemas.microsoft.com/office/drawing/2014/main" id="{67D5FC7E-CA3D-AF49-8CBB-CE6EC6457ED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r>
              <a:rPr lang="nb-NO" altLang="nb-NO" dirty="0"/>
              <a:t> </a:t>
            </a:r>
          </a:p>
        </p:txBody>
      </p:sp>
      <p:sp>
        <p:nvSpPr>
          <p:cNvPr id="75779" name="Plassholder for innhold 2">
            <a:extLst>
              <a:ext uri="{FF2B5EF4-FFF2-40B4-BE49-F238E27FC236}">
                <a16:creationId xmlns:a16="http://schemas.microsoft.com/office/drawing/2014/main" id="{BA349E55-5DD7-2141-9C5A-9E26F8938D9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03388" y="764704"/>
            <a:ext cx="8964612" cy="5400675"/>
          </a:xfrm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nb-NO" altLang="nb-NO" b="1" dirty="0">
                <a:solidFill>
                  <a:schemeClr val="bg1"/>
                </a:solidFill>
              </a:rPr>
              <a:t>2 Vi hører sammen som grener på treet.</a:t>
            </a:r>
          </a:p>
          <a:p>
            <a:pPr>
              <a:buFontTx/>
              <a:buNone/>
            </a:pPr>
            <a:r>
              <a:rPr lang="nb-NO" altLang="nb-NO" b="1" dirty="0">
                <a:solidFill>
                  <a:schemeClr val="bg1"/>
                </a:solidFill>
              </a:rPr>
              <a:t>Med bønn og lovsang tilber vi ham.</a:t>
            </a:r>
          </a:p>
          <a:p>
            <a:pPr>
              <a:buFontTx/>
              <a:buNone/>
            </a:pPr>
            <a:r>
              <a:rPr lang="nb-NO" altLang="nb-NO" b="1" dirty="0">
                <a:solidFill>
                  <a:schemeClr val="bg1"/>
                </a:solidFill>
              </a:rPr>
              <a:t>Vi blir velsignet av det som står skrevet,</a:t>
            </a:r>
          </a:p>
          <a:p>
            <a:pPr>
              <a:buFontTx/>
              <a:buNone/>
            </a:pPr>
            <a:r>
              <a:rPr lang="nb-NO" altLang="nb-NO" b="1" dirty="0">
                <a:solidFill>
                  <a:schemeClr val="bg1"/>
                </a:solidFill>
              </a:rPr>
              <a:t>av Åndens gaver og Jesus, Guds Lam.</a:t>
            </a:r>
          </a:p>
          <a:p>
            <a:pPr>
              <a:buFontTx/>
              <a:buNone/>
            </a:pPr>
            <a:endParaRPr lang="nb-NO" altLang="nb-NO" b="1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nb-NO" altLang="nb-NO" b="1" i="1" dirty="0">
                <a:solidFill>
                  <a:schemeClr val="bg1"/>
                </a:solidFill>
              </a:rPr>
              <a:t>Nå feirer vi gleden</a:t>
            </a:r>
          </a:p>
          <a:p>
            <a:pPr>
              <a:buFontTx/>
              <a:buNone/>
            </a:pPr>
            <a:r>
              <a:rPr lang="nb-NO" altLang="nb-NO" b="1" i="1" dirty="0">
                <a:solidFill>
                  <a:schemeClr val="bg1"/>
                </a:solidFill>
              </a:rPr>
              <a:t>for frelsen og freden</a:t>
            </a:r>
          </a:p>
          <a:p>
            <a:pPr>
              <a:buFontTx/>
              <a:buNone/>
            </a:pPr>
            <a:r>
              <a:rPr lang="nb-NO" altLang="nb-NO" b="1" i="1" dirty="0">
                <a:solidFill>
                  <a:schemeClr val="bg1"/>
                </a:solidFill>
              </a:rPr>
              <a:t>som Faderen, Sønnen og Ånden har gitt.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tel 1">
            <a:extLst>
              <a:ext uri="{FF2B5EF4-FFF2-40B4-BE49-F238E27FC236}">
                <a16:creationId xmlns:a16="http://schemas.microsoft.com/office/drawing/2014/main" id="{30E4DC14-795C-5342-9067-06C736A92F1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438400" y="260350"/>
            <a:ext cx="8229600" cy="1143000"/>
          </a:xfrm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br>
              <a:rPr lang="nb-NO" altLang="nb-NO"/>
            </a:br>
            <a:r>
              <a:rPr lang="nb-NO" altLang="nb-NO"/>
              <a:t> </a:t>
            </a:r>
          </a:p>
        </p:txBody>
      </p:sp>
      <p:sp>
        <p:nvSpPr>
          <p:cNvPr id="4" name="Plassholder for innhold 2">
            <a:extLst>
              <a:ext uri="{FF2B5EF4-FFF2-40B4-BE49-F238E27FC236}">
                <a16:creationId xmlns:a16="http://schemas.microsoft.com/office/drawing/2014/main" id="{1CB03BDE-85CC-FE47-953D-FDEC1374ABB7}"/>
              </a:ext>
            </a:extLst>
          </p:cNvPr>
          <p:cNvSpPr txBox="1">
            <a:spLocks/>
          </p:cNvSpPr>
          <p:nvPr/>
        </p:nvSpPr>
        <p:spPr bwMode="auto">
          <a:xfrm>
            <a:off x="1703388" y="764704"/>
            <a:ext cx="8964612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nb-NO" altLang="nb-NO" b="1" kern="0" dirty="0">
                <a:solidFill>
                  <a:schemeClr val="bg1"/>
                </a:solidFill>
              </a:rPr>
              <a:t>3 Vi fikk i oppdrag å døpe og lære.</a:t>
            </a:r>
          </a:p>
          <a:p>
            <a:pPr>
              <a:buFontTx/>
              <a:buNone/>
            </a:pPr>
            <a:r>
              <a:rPr lang="nb-NO" altLang="nb-NO" b="1" kern="0" dirty="0">
                <a:solidFill>
                  <a:schemeClr val="bg1"/>
                </a:solidFill>
              </a:rPr>
              <a:t>Han sa: «La barna komme til meg!»</a:t>
            </a:r>
          </a:p>
          <a:p>
            <a:pPr>
              <a:buFontTx/>
              <a:buNone/>
            </a:pPr>
            <a:r>
              <a:rPr lang="nb-NO" altLang="nb-NO" b="1" kern="0" dirty="0">
                <a:solidFill>
                  <a:schemeClr val="bg1"/>
                </a:solidFill>
              </a:rPr>
              <a:t>La folk få vite at Jesus er Herre.</a:t>
            </a:r>
          </a:p>
          <a:p>
            <a:pPr>
              <a:buFontTx/>
              <a:buNone/>
            </a:pPr>
            <a:r>
              <a:rPr lang="nb-NO" altLang="nb-NO" b="1" kern="0" dirty="0">
                <a:solidFill>
                  <a:schemeClr val="bg1"/>
                </a:solidFill>
              </a:rPr>
              <a:t>Med ord om Frelseren rydder vi vei.</a:t>
            </a:r>
          </a:p>
          <a:p>
            <a:pPr>
              <a:buFontTx/>
              <a:buNone/>
            </a:pPr>
            <a:endParaRPr lang="nb-NO" altLang="nb-NO" b="1" kern="0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nb-NO" altLang="nb-NO" b="1" i="1" kern="0" dirty="0">
                <a:solidFill>
                  <a:schemeClr val="bg1"/>
                </a:solidFill>
              </a:rPr>
              <a:t>Nå feirer vi gleden</a:t>
            </a:r>
          </a:p>
          <a:p>
            <a:pPr>
              <a:buFontTx/>
              <a:buNone/>
            </a:pPr>
            <a:r>
              <a:rPr lang="nb-NO" altLang="nb-NO" b="1" i="1" kern="0" dirty="0">
                <a:solidFill>
                  <a:schemeClr val="bg1"/>
                </a:solidFill>
              </a:rPr>
              <a:t>for frelsen og freden</a:t>
            </a:r>
          </a:p>
          <a:p>
            <a:pPr>
              <a:buFontTx/>
              <a:buNone/>
            </a:pPr>
            <a:r>
              <a:rPr lang="nb-NO" altLang="nb-NO" b="1" i="1" kern="0" dirty="0">
                <a:solidFill>
                  <a:schemeClr val="bg1"/>
                </a:solidFill>
              </a:rPr>
              <a:t>som Faderen, Sønnen og Ånden har gitt.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tel 1">
            <a:extLst>
              <a:ext uri="{FF2B5EF4-FFF2-40B4-BE49-F238E27FC236}">
                <a16:creationId xmlns:a16="http://schemas.microsoft.com/office/drawing/2014/main" id="{30E4DC14-795C-5342-9067-06C736A92F1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438400" y="260350"/>
            <a:ext cx="8229600" cy="1143000"/>
          </a:xfrm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br>
              <a:rPr lang="nb-NO" altLang="nb-NO"/>
            </a:br>
            <a:r>
              <a:rPr lang="nb-NO" altLang="nb-NO"/>
              <a:t> </a:t>
            </a:r>
          </a:p>
        </p:txBody>
      </p:sp>
      <p:sp>
        <p:nvSpPr>
          <p:cNvPr id="4" name="Plassholder for innhold 2">
            <a:extLst>
              <a:ext uri="{FF2B5EF4-FFF2-40B4-BE49-F238E27FC236}">
                <a16:creationId xmlns:a16="http://schemas.microsoft.com/office/drawing/2014/main" id="{1CB03BDE-85CC-FE47-953D-FDEC1374ABB7}"/>
              </a:ext>
            </a:extLst>
          </p:cNvPr>
          <p:cNvSpPr txBox="1">
            <a:spLocks/>
          </p:cNvSpPr>
          <p:nvPr/>
        </p:nvSpPr>
        <p:spPr bwMode="auto">
          <a:xfrm>
            <a:off x="1703388" y="764704"/>
            <a:ext cx="8964612" cy="4968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nb-NO" altLang="nb-NO" b="1" kern="0" dirty="0">
                <a:solidFill>
                  <a:schemeClr val="bg1"/>
                </a:solidFill>
              </a:rPr>
              <a:t>|: Skaper og Far,</a:t>
            </a:r>
          </a:p>
          <a:p>
            <a:pPr>
              <a:buFontTx/>
              <a:buNone/>
            </a:pPr>
            <a:r>
              <a:rPr lang="nb-NO" altLang="nb-NO" b="1" kern="0" dirty="0">
                <a:solidFill>
                  <a:schemeClr val="bg1"/>
                </a:solidFill>
              </a:rPr>
              <a:t>Jesus, vår Frelser,</a:t>
            </a:r>
          </a:p>
          <a:p>
            <a:pPr>
              <a:buFontTx/>
              <a:buNone/>
            </a:pPr>
            <a:r>
              <a:rPr lang="nb-NO" altLang="nb-NO" b="1" kern="0" dirty="0">
                <a:solidFill>
                  <a:schemeClr val="bg1"/>
                </a:solidFill>
              </a:rPr>
              <a:t>Sannhetens Ånd:</a:t>
            </a:r>
          </a:p>
          <a:p>
            <a:pPr>
              <a:buFontTx/>
              <a:buNone/>
            </a:pPr>
            <a:r>
              <a:rPr lang="nb-NO" altLang="nb-NO" b="1" kern="0" dirty="0">
                <a:solidFill>
                  <a:schemeClr val="bg1"/>
                </a:solidFill>
              </a:rPr>
              <a:t>Treenige Gud. :|</a:t>
            </a:r>
          </a:p>
          <a:p>
            <a:pPr>
              <a:buFontTx/>
              <a:buNone/>
            </a:pPr>
            <a:endParaRPr lang="nb-NO" altLang="nb-NO" b="1" kern="0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nb-NO" altLang="nb-NO" b="1" i="1" kern="0" dirty="0">
                <a:solidFill>
                  <a:schemeClr val="bg1"/>
                </a:solidFill>
              </a:rPr>
              <a:t>Nå feirer vi gleden</a:t>
            </a:r>
          </a:p>
          <a:p>
            <a:pPr>
              <a:buFontTx/>
              <a:buNone/>
            </a:pPr>
            <a:r>
              <a:rPr lang="nb-NO" altLang="nb-NO" b="1" i="1" kern="0" dirty="0">
                <a:solidFill>
                  <a:schemeClr val="bg1"/>
                </a:solidFill>
              </a:rPr>
              <a:t>for frelsen og freden</a:t>
            </a:r>
          </a:p>
          <a:p>
            <a:pPr>
              <a:buFontTx/>
              <a:buNone/>
            </a:pPr>
            <a:r>
              <a:rPr lang="nb-NO" altLang="nb-NO" b="1" i="1" kern="0" dirty="0">
                <a:solidFill>
                  <a:schemeClr val="bg1"/>
                </a:solidFill>
              </a:rPr>
              <a:t>som Faderen, Sønnen og Ånden har gitt.</a:t>
            </a:r>
          </a:p>
        </p:txBody>
      </p:sp>
    </p:spTree>
    <p:extLst>
      <p:ext uri="{BB962C8B-B14F-4D97-AF65-F5344CB8AC3E}">
        <p14:creationId xmlns:p14="http://schemas.microsoft.com/office/powerpoint/2010/main" val="173133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</TotalTime>
  <Words>206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7" baseType="lpstr">
      <vt:lpstr>Arial</vt:lpstr>
      <vt:lpstr>Calibri</vt:lpstr>
      <vt:lpstr>Standard utforming</vt:lpstr>
      <vt:lpstr>Fra slekt til slekt</vt:lpstr>
      <vt:lpstr> </vt:lpstr>
      <vt:lpstr>  </vt:lpstr>
      <vt:lpstr>  </vt:lpstr>
    </vt:vector>
  </TitlesOfParts>
  <Company>Moe 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Teacher</dc:creator>
  <cp:lastModifiedBy>Terje Simonsen</cp:lastModifiedBy>
  <cp:revision>143</cp:revision>
  <dcterms:created xsi:type="dcterms:W3CDTF">2010-05-23T07:18:43Z</dcterms:created>
  <dcterms:modified xsi:type="dcterms:W3CDTF">2022-08-22T19:52:56Z</dcterms:modified>
</cp:coreProperties>
</file>